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sldIdLst>
    <p:sldId id="258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102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72484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8212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3455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61821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69558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0159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706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509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0370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0692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338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441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4591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951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541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1886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687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491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  <p:sldLayoutId id="2147484141" r:id="rId14"/>
    <p:sldLayoutId id="2147484142" r:id="rId15"/>
    <p:sldLayoutId id="2147484143" r:id="rId16"/>
    <p:sldLayoutId id="2147484144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iwanlawsociety.org.t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4513" y="58794"/>
            <a:ext cx="6402674" cy="1229194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zh-TW" sz="3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公司治理國際學術</a:t>
            </a:r>
            <a:r>
              <a:rPr lang="zh-TW" altLang="zh-TW" sz="33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研討會</a:t>
            </a:r>
            <a:r>
              <a:rPr lang="en-US" altLang="zh-TW" sz="3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抑制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代理成本、機構投資人之</a:t>
            </a: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角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</a:t>
            </a: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實體法弱化之效應</a:t>
            </a:r>
            <a: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Curbing Agency Costs in the U.S. After Dodd-Frank, Institutional Ownership, </a:t>
            </a:r>
            <a:r>
              <a:rPr lang="en-US" altLang="zh-TW" sz="13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3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3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 </a:t>
            </a:r>
            <a:r>
              <a:rPr lang="en-US" altLang="zh-TW" sz="1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Weakening of Substantive </a:t>
            </a:r>
            <a:r>
              <a:rPr lang="en-US" altLang="zh-TW" sz="13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Law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2826938"/>
              </p:ext>
            </p:extLst>
          </p:nvPr>
        </p:nvGraphicFramePr>
        <p:xfrm>
          <a:off x="564241" y="2523909"/>
          <a:ext cx="6158742" cy="6383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611"/>
                <a:gridCol w="387838"/>
                <a:gridCol w="2668249"/>
                <a:gridCol w="2651044"/>
              </a:tblGrid>
              <a:tr h="12599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 Date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日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四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December 4, 2014 (</a:t>
                      </a:r>
                      <a:r>
                        <a:rPr lang="en-US" sz="1000" kern="0" dirty="0" err="1">
                          <a:solidFill>
                            <a:schemeClr val="tx1"/>
                          </a:solidFill>
                          <a:effectLst/>
                        </a:rPr>
                        <a:t>Thur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97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場次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時間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主題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主持人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主講人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與談人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Topic/Moderator/ Speaker/Discussant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21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開幕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Opening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13:30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13:40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開幕致詞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黃昭元 副院長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法律學</a:t>
                      </a:r>
                      <a:r>
                        <a:rPr lang="zh-TW" altLang="en-US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Opening Remarks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 err="1">
                          <a:solidFill>
                            <a:schemeClr val="tx1"/>
                          </a:solidFill>
                          <a:effectLst/>
                        </a:rPr>
                        <a:t>Jau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-yuan Hwang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(Vice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Dean, College of Law, National Taiwan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294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第一場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 1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13:40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14:30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美國股東訴訟之發展概況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8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8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主持人：柯承恩 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名譽教授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臺灣大學管理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</a:t>
                      </a: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James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D. Cox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(Brainerd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Currie Professor of Law, School of Law, Duke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The Changing Landscape of Shareholder Litigation in U.S.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Moderator: Chen-</a:t>
                      </a:r>
                      <a:r>
                        <a:rPr lang="en-US" sz="1000" kern="0" dirty="0" err="1" smtClean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kern="0" dirty="0" err="1">
                          <a:solidFill>
                            <a:schemeClr val="tx1"/>
                          </a:solidFill>
                          <a:effectLst/>
                        </a:rPr>
                        <a:t>Ko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(Professor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Emeritus, College of Management, National Taiwan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60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Speaker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James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D. Cox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(Brainerd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Currie Professor of Law, School of Law, Duke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97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第一場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 1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14:30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15:10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討論與問答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與談人：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王文宇 教授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臺灣大學法律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劉紹樑 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董事長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開發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科技顧問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股份有限公司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Discussion, Q&amp;A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Discussants: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Wen-</a:t>
                      </a:r>
                      <a:r>
                        <a:rPr lang="en-US" sz="1000" kern="0" dirty="0" err="1">
                          <a:solidFill>
                            <a:schemeClr val="tx1"/>
                          </a:solidFill>
                          <a:effectLst/>
                        </a:rPr>
                        <a:t>Yeu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 Wang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(Professor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College of Law, National Taiwan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Lawrence S. Liu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(Chairman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China Venture Management, Inc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0548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15:10</a:t>
                      </a:r>
                      <a:r>
                        <a:rPr lang="zh-TW" altLang="en-US" sz="80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800" kern="1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15:40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茶敘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solidFill>
                            <a:schemeClr val="tx1"/>
                          </a:solidFill>
                          <a:effectLst/>
                        </a:rPr>
                        <a:t>Tea Break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434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第二場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 2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15:40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16:30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股東行動主義、薪酬案表示意見權及股份收買請求權之擴張以回應受制之訴訟環境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</a:t>
                      </a: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：劉文正 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副理事長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法人中華公司治理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協會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Randall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S. Thomas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(John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S. Beasley II Professor of Law and Business; Director, Law &amp; Business Program, School of Law, Vanderbilt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Activism, Say on Pay and Expanding Resort to Appraisal as Responses to Constricting Litigation Environment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Moderator: 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Benson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Liu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(Vice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Chairman, Taiwan Corporate Governance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Association)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Speaker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: Randall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S. Thomas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(John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S. Beasley II Professor of Law and Business; Director, Law &amp; Business Program, School of Law, Vanderbilt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97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第二場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Session 2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16:30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17:10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討論與問答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與談人：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蔡英欣 副教授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臺灣大學法律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邵慶平 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副教授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臺灣大學法律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Discussion, Q&amp;A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Discussants: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Ying-</a:t>
                      </a:r>
                      <a:r>
                        <a:rPr lang="en-US" sz="1000" kern="0" dirty="0" err="1">
                          <a:solidFill>
                            <a:schemeClr val="tx1"/>
                          </a:solidFill>
                          <a:effectLst/>
                        </a:rPr>
                        <a:t>Hsin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Tsai 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(Associate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Professor, College of Law, National Taiwan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000" kern="0" dirty="0" err="1" smtClean="0">
                          <a:solidFill>
                            <a:schemeClr val="tx1"/>
                          </a:solidFill>
                          <a:effectLst/>
                        </a:rPr>
                        <a:t>Ching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-Ping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Shao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(Associate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Professor, College of Law, National Taiwan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00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17:10</a:t>
                      </a:r>
                      <a:r>
                        <a:rPr lang="en-US" sz="8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17:20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結束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641" marR="15641" marT="10427" marB="1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solidFill>
                            <a:schemeClr val="tx1"/>
                          </a:solidFill>
                          <a:effectLst/>
                        </a:rPr>
                        <a:t>Closing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657087" y="1176663"/>
            <a:ext cx="5046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2014</a:t>
            </a:r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星期四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13:30-17:20</a:t>
            </a:r>
            <a:endParaRPr lang="zh-TW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Date: Dec. 3, 2014 (Thursday) 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13:30-17:20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en-US" altLang="zh-TW" sz="1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地點：國立臺灣大學法律學院霖澤館一樓國際會議廳 </a:t>
            </a:r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臺北市大安區辛亥路三段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Venue: International Conference Hall, 1</a:t>
            </a:r>
            <a:r>
              <a:rPr lang="en-US" altLang="zh-TW" sz="800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Floor, Tsai Lecture Hall, NTU College of Law</a:t>
            </a:r>
            <a:endParaRPr lang="zh-TW" altLang="zh-TW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(No.30, Sec. 3, </a:t>
            </a:r>
            <a:r>
              <a:rPr lang="en-US" altLang="zh-TW" sz="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Xinhai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Rd., </a:t>
            </a:r>
            <a:r>
              <a:rPr lang="en-US" altLang="zh-TW" sz="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Da’an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Dist., Taipei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zh-TW" altLang="zh-TW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</a:t>
            </a:r>
            <a:r>
              <a:rPr lang="zh-TW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提供中英同步</a:t>
            </a:r>
            <a:r>
              <a:rPr lang="zh-TW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口譯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譯者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(Interpreter): Steven 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Ling, 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Attorney-at-Law</a:t>
            </a:r>
            <a:endParaRPr lang="zh-TW" altLang="zh-TW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58851" y="9249988"/>
            <a:ext cx="5968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zh-TW" sz="800" dirty="0"/>
              <a:t>主辦單位：國立臺灣大學法律學院</a:t>
            </a:r>
          </a:p>
          <a:p>
            <a:pPr algn="r"/>
            <a:r>
              <a:rPr lang="en-US" altLang="zh-TW" sz="800" dirty="0"/>
              <a:t>Organized by: National Taiwan University College of Law</a:t>
            </a:r>
            <a:endParaRPr lang="zh-TW" altLang="zh-TW" sz="800" dirty="0"/>
          </a:p>
          <a:p>
            <a:pPr algn="r"/>
            <a:r>
              <a:rPr lang="zh-TW" altLang="zh-TW" sz="800" dirty="0" smtClean="0"/>
              <a:t>合辦</a:t>
            </a:r>
            <a:r>
              <a:rPr lang="zh-TW" altLang="zh-TW" sz="800" dirty="0"/>
              <a:t>單位：社團法人中華公司治理協會、財團法人證券投資人及期貨交易人保護中心、社團法人台灣法學會</a:t>
            </a:r>
          </a:p>
          <a:p>
            <a:pPr algn="r"/>
            <a:r>
              <a:rPr lang="en-US" altLang="zh-TW" sz="800" dirty="0"/>
              <a:t>Co-Organized by: Taiwan Corporate Governance Association, Securities and Futures Investors Protection Center, Taiwan Law Society.</a:t>
            </a:r>
            <a:endParaRPr lang="zh-TW" altLang="zh-TW" sz="800" dirty="0"/>
          </a:p>
          <a:p>
            <a:pPr algn="r"/>
            <a:endParaRPr lang="zh-TW" altLang="en-US" sz="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771387" y="8947593"/>
            <a:ext cx="4377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線</a:t>
            </a:r>
            <a:r>
              <a:rPr lang="zh-TW" altLang="en-US" sz="800" dirty="0"/>
              <a:t>上</a:t>
            </a:r>
            <a:r>
              <a:rPr lang="zh-TW" altLang="en-US" sz="800" dirty="0" smtClean="0"/>
              <a:t>報名網址</a:t>
            </a:r>
            <a:r>
              <a:rPr lang="en-US" altLang="zh-TW" sz="800" dirty="0" smtClean="0"/>
              <a:t>(Registration Website)</a:t>
            </a:r>
            <a:r>
              <a:rPr lang="zh-TW" altLang="en-US" sz="800" dirty="0" smtClean="0"/>
              <a:t>：</a:t>
            </a:r>
            <a:r>
              <a:rPr lang="en-US" altLang="zh-TW" sz="800" dirty="0">
                <a:hlinkClick r:id="rId2"/>
              </a:rPr>
              <a:t>http://</a:t>
            </a:r>
            <a:r>
              <a:rPr lang="en-US" altLang="zh-TW" sz="800" dirty="0" smtClean="0">
                <a:hlinkClick r:id="rId2"/>
              </a:rPr>
              <a:t>www.taiwanlawsociety.org.tw</a:t>
            </a:r>
            <a:endParaRPr lang="en-US" altLang="zh-TW" sz="800" dirty="0" smtClean="0"/>
          </a:p>
          <a:p>
            <a:r>
              <a:rPr lang="zh-TW" altLang="en-US" sz="800" dirty="0"/>
              <a:t>報名</a:t>
            </a:r>
            <a:r>
              <a:rPr lang="zh-TW" altLang="en-US" sz="800" dirty="0" smtClean="0"/>
              <a:t>聯絡人</a:t>
            </a:r>
            <a:r>
              <a:rPr lang="en-US" altLang="zh-TW" sz="800" dirty="0" smtClean="0"/>
              <a:t>(Registration Affairs)</a:t>
            </a:r>
            <a:r>
              <a:rPr lang="zh-TW" altLang="en-US" sz="800" dirty="0" smtClean="0"/>
              <a:t>：</a:t>
            </a:r>
            <a:r>
              <a:rPr lang="zh-TW" altLang="en-US" sz="800" dirty="0"/>
              <a:t>台灣法學</a:t>
            </a:r>
            <a:r>
              <a:rPr lang="zh-TW" altLang="en-US" sz="800" dirty="0" smtClean="0"/>
              <a:t>會</a:t>
            </a:r>
            <a:r>
              <a:rPr lang="en-US" altLang="zh-TW" sz="800" dirty="0" smtClean="0"/>
              <a:t>(Taiwan Law Society),</a:t>
            </a:r>
            <a:r>
              <a:rPr lang="zh-TW" altLang="en-US" sz="800" dirty="0" smtClean="0"/>
              <a:t>  </a:t>
            </a:r>
            <a:r>
              <a:rPr lang="zh-TW" altLang="en-US" sz="800" dirty="0"/>
              <a:t>彭</a:t>
            </a:r>
            <a:r>
              <a:rPr lang="zh-TW" altLang="en-US" sz="800" dirty="0" smtClean="0"/>
              <a:t>秘書 </a:t>
            </a:r>
            <a:r>
              <a:rPr lang="en-US" altLang="zh-TW" sz="800" dirty="0" smtClean="0"/>
              <a:t>02-23313069</a:t>
            </a:r>
            <a:endParaRPr lang="zh-TW" altLang="en-US" sz="800" dirty="0" smtClean="0"/>
          </a:p>
          <a:p>
            <a:r>
              <a:rPr lang="zh-TW" altLang="en-US" sz="800" dirty="0" smtClean="0"/>
              <a:t>事務聯絡人</a:t>
            </a:r>
            <a:r>
              <a:rPr lang="en-US" altLang="zh-TW" sz="800" dirty="0" smtClean="0"/>
              <a:t>(Administrative Affairs)</a:t>
            </a:r>
            <a:r>
              <a:rPr lang="zh-TW" altLang="en-US" sz="800" dirty="0" smtClean="0"/>
              <a:t>：台大法</a:t>
            </a:r>
            <a:r>
              <a:rPr lang="zh-TW" altLang="en-US" sz="800" dirty="0"/>
              <a:t>律</a:t>
            </a:r>
            <a:r>
              <a:rPr lang="zh-TW" altLang="en-US" sz="800" dirty="0" smtClean="0"/>
              <a:t>學院 </a:t>
            </a:r>
            <a:r>
              <a:rPr lang="en-US" altLang="zh-TW" sz="800" dirty="0" smtClean="0"/>
              <a:t>(NTU</a:t>
            </a:r>
            <a:r>
              <a:rPr lang="zh-TW" altLang="en-US" sz="800" dirty="0" smtClean="0"/>
              <a:t> </a:t>
            </a:r>
            <a:r>
              <a:rPr lang="en-US" altLang="zh-TW" sz="800" dirty="0" smtClean="0"/>
              <a:t>College of Law), </a:t>
            </a:r>
            <a:r>
              <a:rPr lang="zh-TW" altLang="en-US" sz="800" dirty="0" smtClean="0"/>
              <a:t>陳同學 </a:t>
            </a:r>
            <a:r>
              <a:rPr lang="en-US" altLang="zh-TW" sz="800" dirty="0" smtClean="0"/>
              <a:t>0933-938448</a:t>
            </a:r>
            <a:endParaRPr lang="en-US" altLang="zh-TW" sz="800" dirty="0"/>
          </a:p>
        </p:txBody>
      </p:sp>
    </p:spTree>
    <p:extLst>
      <p:ext uri="{BB962C8B-B14F-4D97-AF65-F5344CB8AC3E}">
        <p14:creationId xmlns:p14="http://schemas.microsoft.com/office/powerpoint/2010/main" xmlns="" val="16312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機器人">
  <a:themeElements>
    <a:clrScheme name="黃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機器人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289</TotalTime>
  <Words>353</Words>
  <Application>Microsoft Office PowerPoint</Application>
  <PresentationFormat>A4 紙張 (210x297 公釐)</PresentationFormat>
  <Paragraphs>122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1_機器人</vt:lpstr>
      <vt:lpstr>公司治理國際學術研討會 抑制代理成本、機構投資人之角色及實體法弱化之效應 Curbing Agency Costs in the U.S. After Dodd-Frank, Institutional Ownership,  and Weakening of Substantive Law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陳佳妤</dc:creator>
  <cp:lastModifiedBy>user</cp:lastModifiedBy>
  <cp:revision>66</cp:revision>
  <dcterms:created xsi:type="dcterms:W3CDTF">2014-11-27T13:12:54Z</dcterms:created>
  <dcterms:modified xsi:type="dcterms:W3CDTF">2014-11-28T03:10:46Z</dcterms:modified>
</cp:coreProperties>
</file>